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4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74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0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8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6077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12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4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90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48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0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0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31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2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2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8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9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AA3F444-42E4-4EB3-9882-1BBA5348634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2A8B316-E0B7-4BDC-8FC4-CC1CDBB67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47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4841-9AEC-45B0-BE52-0033C7289F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dobe Garamond Pro" panose="02020502050506090403" pitchFamily="18" charset="0"/>
              </a:rPr>
              <a:t>Paris in the Spring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B6AFB-CBD5-48B2-948E-A9E3E681C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4" r="2" b="19276"/>
          <a:stretch/>
        </p:blipFill>
        <p:spPr>
          <a:xfrm>
            <a:off x="-3" y="-20538"/>
            <a:ext cx="7406640" cy="3443533"/>
          </a:xfrm>
          <a:prstGeom prst="rect">
            <a:avLst/>
          </a:prstGeom>
          <a:effectLst>
            <a:softEdge rad="190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6B1C3-6642-440D-9B77-F2F8E58BC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62" b="37734"/>
          <a:stretch/>
        </p:blipFill>
        <p:spPr>
          <a:xfrm>
            <a:off x="7588529" y="-20538"/>
            <a:ext cx="4624493" cy="3443533"/>
          </a:xfrm>
          <a:prstGeom prst="rect">
            <a:avLst/>
          </a:prstGeom>
          <a:effectLst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3310979244"/>
      </p:ext>
    </p:extLst>
  </p:cSld>
  <p:clrMapOvr>
    <a:masterClrMapping/>
  </p:clrMapOvr>
  <p:transition spd="med" advClick="0" advTm="6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4841-9AEC-45B0-BE52-0033C7289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450" y="772138"/>
            <a:ext cx="9144000" cy="1641490"/>
          </a:xfrm>
        </p:spPr>
        <p:txBody>
          <a:bodyPr/>
          <a:lstStyle/>
          <a:p>
            <a:r>
              <a:rPr lang="en-US" dirty="0">
                <a:latin typeface="Adobe Garamond Pro" panose="02020502050506090403" pitchFamily="18" charset="0"/>
              </a:rPr>
              <a:t>Summer at the Beach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FBD28-7C2C-4A69-9C9D-E2B7AAE82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9" b="4809"/>
          <a:stretch/>
        </p:blipFill>
        <p:spPr>
          <a:xfrm>
            <a:off x="20" y="3429010"/>
            <a:ext cx="12191980" cy="34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204"/>
      </p:ext>
    </p:extLst>
  </p:cSld>
  <p:clrMapOvr>
    <a:masterClrMapping/>
  </p:clrMapOvr>
  <p:transition spd="med" advClick="0" advTm="6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4841-9AEC-45B0-BE52-0033C7289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749" y="4464028"/>
            <a:ext cx="10870721" cy="164149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dobe Garamond Pro" panose="02020502050506090403" pitchFamily="18" charset="0"/>
              </a:rPr>
              <a:t>A long time ago in a galaxy far, far away…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6F5DD-0903-446E-8931-1E90A2F76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40" r="2" b="9310"/>
          <a:stretch/>
        </p:blipFill>
        <p:spPr>
          <a:xfrm>
            <a:off x="-18666" y="-27278"/>
            <a:ext cx="7406640" cy="3443533"/>
          </a:xfrm>
          <a:prstGeom prst="rect">
            <a:avLst/>
          </a:prstGeom>
          <a:effectLst>
            <a:softEdge rad="1905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B7993-AA16-4738-A55B-9F41F8FCC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57" b="-1"/>
          <a:stretch/>
        </p:blipFill>
        <p:spPr>
          <a:xfrm>
            <a:off x="7578939" y="-27278"/>
            <a:ext cx="4624493" cy="3443533"/>
          </a:xfrm>
          <a:prstGeom prst="rect">
            <a:avLst/>
          </a:prstGeom>
          <a:effectLst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19883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17</TotalTime>
  <Words>20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Adobe Garamond Pro</vt:lpstr>
      <vt:lpstr>Arial</vt:lpstr>
      <vt:lpstr>Corbel</vt:lpstr>
      <vt:lpstr>Depth</vt:lpstr>
      <vt:lpstr>Paris in the Spring</vt:lpstr>
      <vt:lpstr>Summer at the Beach</vt:lpstr>
      <vt:lpstr>A long time ago in a galaxy far, far away…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 in the Spring</dc:title>
  <dc:creator>Laurie Dennison</dc:creator>
  <cp:lastModifiedBy>Laurie Dennison</cp:lastModifiedBy>
  <cp:revision>6</cp:revision>
  <dcterms:created xsi:type="dcterms:W3CDTF">2019-11-20T23:26:30Z</dcterms:created>
  <dcterms:modified xsi:type="dcterms:W3CDTF">2019-12-04T00:44:41Z</dcterms:modified>
</cp:coreProperties>
</file>